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261" r:id="rId5"/>
    <p:sldId id="320" r:id="rId6"/>
    <p:sldId id="326" r:id="rId7"/>
    <p:sldId id="328" r:id="rId8"/>
    <p:sldId id="332" r:id="rId9"/>
    <p:sldId id="329" r:id="rId10"/>
    <p:sldId id="333" r:id="rId11"/>
    <p:sldId id="330" r:id="rId12"/>
    <p:sldId id="32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>
        <p:scale>
          <a:sx n="60" d="100"/>
          <a:sy n="60" d="100"/>
        </p:scale>
        <p:origin x="1306" y="557"/>
      </p:cViewPr>
      <p:guideLst>
        <p:guide orient="horz" pos="2086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1220" y="2204085"/>
            <a:ext cx="95364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编辑标题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90600" y="4077335"/>
            <a:ext cx="1972945" cy="396240"/>
            <a:chOff x="1244534" y="3522134"/>
            <a:chExt cx="1765300" cy="316802"/>
          </a:xfrm>
        </p:grpSpPr>
        <p:sp>
          <p:nvSpPr>
            <p:cNvPr id="27" name="矩形 26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09077" y="3526647"/>
              <a:ext cx="1553651" cy="2695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xxx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0746" y="4976153"/>
            <a:ext cx="423437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编辑文本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编辑文本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24" grpId="0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39583" y="-1410016"/>
            <a:ext cx="9857330" cy="9857330"/>
            <a:chOff x="1739583" y="-1410016"/>
            <a:chExt cx="9857330" cy="985733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667" b="-16667"/>
            <a:stretch>
              <a:fillRect/>
            </a:stretch>
          </p:blipFill>
          <p:spPr>
            <a:xfrm>
              <a:off x="1739583" y="-1410016"/>
              <a:ext cx="9857330" cy="9857330"/>
            </a:xfrm>
            <a:prstGeom prst="diamond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 rot="18915578">
              <a:off x="2344969" y="859067"/>
              <a:ext cx="5401444" cy="49774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1006" y="2804367"/>
            <a:ext cx="629920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编辑标题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20" grpId="0" animBg="1"/>
      <p:bldP spid="30" grpId="0" animBg="1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37"/>
          <p:cNvSpPr/>
          <p:nvPr/>
        </p:nvSpPr>
        <p:spPr>
          <a:xfrm rot="2700000">
            <a:off x="-1703342" y="1012518"/>
            <a:ext cx="4930286" cy="4418394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7" b="-16667"/>
          <a:stretch>
            <a:fillRect/>
          </a:stretch>
        </p:blipFill>
        <p:spPr>
          <a:xfrm>
            <a:off x="-3479176" y="-22310"/>
            <a:ext cx="7014380" cy="7014380"/>
          </a:xfrm>
          <a:prstGeom prst="diamond">
            <a:avLst/>
          </a:prstGeom>
        </p:spPr>
      </p:pic>
      <p:sp>
        <p:nvSpPr>
          <p:cNvPr id="75" name="任意多边形 74"/>
          <p:cNvSpPr/>
          <p:nvPr/>
        </p:nvSpPr>
        <p:spPr>
          <a:xfrm rot="2700000">
            <a:off x="1128820" y="4853582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 rot="2700000">
            <a:off x="10207380" y="5620147"/>
            <a:ext cx="1667713" cy="1023269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2700000">
            <a:off x="9939442" y="5773048"/>
            <a:ext cx="1228628" cy="956548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 rot="2700000">
            <a:off x="-2123438" y="1891897"/>
            <a:ext cx="4407208" cy="4180467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8100000">
            <a:off x="557094" y="-1876742"/>
            <a:ext cx="4285281" cy="397376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281" h="3973762">
                <a:moveTo>
                  <a:pt x="3973761" y="3973762"/>
                </a:moveTo>
                <a:lnTo>
                  <a:pt x="0" y="1"/>
                </a:lnTo>
                <a:lnTo>
                  <a:pt x="3733660" y="0"/>
                </a:lnTo>
                <a:cubicBezTo>
                  <a:pt x="4038311" y="1"/>
                  <a:pt x="4285281" y="246970"/>
                  <a:pt x="4285281" y="551621"/>
                </a:cubicBezTo>
                <a:lnTo>
                  <a:pt x="4285281" y="3662241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 rot="2700000">
            <a:off x="6273165" y="1837055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53580" y="193167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597650" y="1927860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400" b="1" i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 rot="2700000">
            <a:off x="6273165" y="286004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597650" y="2954655"/>
            <a:ext cx="1858025" cy="540385"/>
            <a:chOff x="5977209" y="2591411"/>
            <a:chExt cx="1858003" cy="540201"/>
          </a:xfrm>
        </p:grpSpPr>
        <p:sp>
          <p:nvSpPr>
            <p:cNvPr id="49" name="文本框 48"/>
            <p:cNvSpPr txBox="1"/>
            <p:nvPr/>
          </p:nvSpPr>
          <p:spPr>
            <a:xfrm>
              <a:off x="6433149" y="2591411"/>
              <a:ext cx="1402063" cy="460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accent3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977209" y="2669947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2400" b="1" i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任意多边形 66"/>
          <p:cNvSpPr/>
          <p:nvPr/>
        </p:nvSpPr>
        <p:spPr>
          <a:xfrm rot="2700000">
            <a:off x="6273165" y="388239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53580" y="39770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597650" y="3973195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400" b="1" i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任意多边形 67"/>
          <p:cNvSpPr/>
          <p:nvPr/>
        </p:nvSpPr>
        <p:spPr>
          <a:xfrm rot="2700000">
            <a:off x="6273165" y="4904740"/>
            <a:ext cx="640080" cy="642620"/>
          </a:xfrm>
          <a:custGeom>
            <a:avLst/>
            <a:gdLst>
              <a:gd name="connsiteX0" fmla="*/ 490015 w 639854"/>
              <a:gd name="connsiteY0" fmla="*/ 139923 h 642405"/>
              <a:gd name="connsiteX1" fmla="*/ 497027 w 639854"/>
              <a:gd name="connsiteY1" fmla="*/ 142827 h 642405"/>
              <a:gd name="connsiteX2" fmla="*/ 499931 w 639854"/>
              <a:gd name="connsiteY2" fmla="*/ 149839 h 642405"/>
              <a:gd name="connsiteX3" fmla="*/ 499931 w 639854"/>
              <a:gd name="connsiteY3" fmla="*/ 139923 h 642405"/>
              <a:gd name="connsiteX4" fmla="*/ 0 w 639854"/>
              <a:gd name="connsiteY4" fmla="*/ 269028 h 642405"/>
              <a:gd name="connsiteX5" fmla="*/ 126280 w 639854"/>
              <a:gd name="connsiteY5" fmla="*/ 142749 h 642405"/>
              <a:gd name="connsiteX6" fmla="*/ 126280 w 639854"/>
              <a:gd name="connsiteY6" fmla="*/ 142749 h 642405"/>
              <a:gd name="connsiteX7" fmla="*/ 129106 w 639854"/>
              <a:gd name="connsiteY7" fmla="*/ 139923 h 642405"/>
              <a:gd name="connsiteX8" fmla="*/ 129106 w 639854"/>
              <a:gd name="connsiteY8" fmla="*/ 139923 h 642405"/>
              <a:gd name="connsiteX9" fmla="*/ 255385 w 639854"/>
              <a:gd name="connsiteY9" fmla="*/ 13643 h 642405"/>
              <a:gd name="connsiteX10" fmla="*/ 255386 w 639854"/>
              <a:gd name="connsiteY10" fmla="*/ 13643 h 642405"/>
              <a:gd name="connsiteX11" fmla="*/ 269029 w 639854"/>
              <a:gd name="connsiteY11" fmla="*/ 0 h 642405"/>
              <a:gd name="connsiteX12" fmla="*/ 593006 w 639854"/>
              <a:gd name="connsiteY12" fmla="*/ 0 h 642405"/>
              <a:gd name="connsiteX13" fmla="*/ 639854 w 639854"/>
              <a:gd name="connsiteY13" fmla="*/ 46848 h 642405"/>
              <a:gd name="connsiteX14" fmla="*/ 639854 w 639854"/>
              <a:gd name="connsiteY14" fmla="*/ 373376 h 642405"/>
              <a:gd name="connsiteX15" fmla="*/ 513574 w 639854"/>
              <a:gd name="connsiteY15" fmla="*/ 499656 h 642405"/>
              <a:gd name="connsiteX16" fmla="*/ 513575 w 639854"/>
              <a:gd name="connsiteY16" fmla="*/ 499655 h 642405"/>
              <a:gd name="connsiteX17" fmla="*/ 510748 w 639854"/>
              <a:gd name="connsiteY17" fmla="*/ 502482 h 642405"/>
              <a:gd name="connsiteX18" fmla="*/ 510748 w 639854"/>
              <a:gd name="connsiteY18" fmla="*/ 502482 h 642405"/>
              <a:gd name="connsiteX19" fmla="*/ 384469 w 639854"/>
              <a:gd name="connsiteY19" fmla="*/ 628762 h 642405"/>
              <a:gd name="connsiteX20" fmla="*/ 384469 w 639854"/>
              <a:gd name="connsiteY20" fmla="*/ 628761 h 642405"/>
              <a:gd name="connsiteX21" fmla="*/ 370825 w 639854"/>
              <a:gd name="connsiteY21" fmla="*/ 642405 h 642405"/>
              <a:gd name="connsiteX22" fmla="*/ 370825 w 639854"/>
              <a:gd name="connsiteY22" fmla="*/ 269028 h 64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39854" h="642405">
                <a:moveTo>
                  <a:pt x="490015" y="139923"/>
                </a:moveTo>
                <a:lnTo>
                  <a:pt x="497027" y="142827"/>
                </a:lnTo>
                <a:lnTo>
                  <a:pt x="499931" y="149839"/>
                </a:lnTo>
                <a:lnTo>
                  <a:pt x="499931" y="139923"/>
                </a:lnTo>
                <a:close/>
                <a:moveTo>
                  <a:pt x="0" y="269028"/>
                </a:moveTo>
                <a:lnTo>
                  <a:pt x="126280" y="142749"/>
                </a:lnTo>
                <a:lnTo>
                  <a:pt x="126280" y="142749"/>
                </a:lnTo>
                <a:lnTo>
                  <a:pt x="129106" y="139923"/>
                </a:lnTo>
                <a:lnTo>
                  <a:pt x="129106" y="139923"/>
                </a:lnTo>
                <a:lnTo>
                  <a:pt x="255385" y="13643"/>
                </a:lnTo>
                <a:lnTo>
                  <a:pt x="255386" y="13643"/>
                </a:lnTo>
                <a:lnTo>
                  <a:pt x="269029" y="0"/>
                </a:lnTo>
                <a:lnTo>
                  <a:pt x="593006" y="0"/>
                </a:lnTo>
                <a:cubicBezTo>
                  <a:pt x="618879" y="0"/>
                  <a:pt x="639854" y="20975"/>
                  <a:pt x="639854" y="46848"/>
                </a:cubicBezTo>
                <a:lnTo>
                  <a:pt x="639854" y="373376"/>
                </a:lnTo>
                <a:lnTo>
                  <a:pt x="513574" y="499656"/>
                </a:lnTo>
                <a:lnTo>
                  <a:pt x="513575" y="499655"/>
                </a:lnTo>
                <a:lnTo>
                  <a:pt x="510748" y="502482"/>
                </a:lnTo>
                <a:lnTo>
                  <a:pt x="510748" y="502482"/>
                </a:lnTo>
                <a:lnTo>
                  <a:pt x="384469" y="628762"/>
                </a:lnTo>
                <a:lnTo>
                  <a:pt x="384469" y="628761"/>
                </a:lnTo>
                <a:lnTo>
                  <a:pt x="370825" y="642405"/>
                </a:lnTo>
                <a:lnTo>
                  <a:pt x="370825" y="26902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53580" y="49930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97650" y="4989195"/>
            <a:ext cx="357505" cy="4616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</a:t>
            </a:r>
            <a:endParaRPr lang="zh-CN" altLang="en-US" sz="2400" b="1" i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860090" y="56852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CONTENTS</a:t>
            </a:r>
            <a:endParaRPr lang="zh-CN" altLang="en-US" sz="3200" b="1" i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6" name="任意多边形 75"/>
          <p:cNvSpPr/>
          <p:nvPr/>
        </p:nvSpPr>
        <p:spPr>
          <a:xfrm rot="2700000">
            <a:off x="3427329" y="2269748"/>
            <a:ext cx="593302" cy="596266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5" grpId="0" animBg="1"/>
      <p:bldP spid="41" grpId="0" animBg="1"/>
      <p:bldP spid="42" grpId="0" animBg="1"/>
      <p:bldP spid="38" grpId="0" animBg="1"/>
      <p:bldP spid="31" grpId="0" animBg="1"/>
      <p:bldP spid="69" grpId="0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7908608" y="2146112"/>
            <a:ext cx="3771202" cy="4235836"/>
            <a:chOff x="4669152" y="2204864"/>
            <a:chExt cx="2853697" cy="3161994"/>
          </a:xfrm>
        </p:grpSpPr>
        <p:sp>
          <p:nvSpPr>
            <p:cNvPr id="37" name="矩形: 剪去单角 36"/>
            <p:cNvSpPr/>
            <p:nvPr/>
          </p:nvSpPr>
          <p:spPr>
            <a:xfrm>
              <a:off x="4669152" y="2204864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8" name="矩形 37"/>
            <p:cNvSpPr/>
            <p:nvPr/>
          </p:nvSpPr>
          <p:spPr>
            <a:xfrm>
              <a:off x="4669153" y="5243677"/>
              <a:ext cx="2853695" cy="123181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6802874" y="2204864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45539" y="2146112"/>
            <a:ext cx="3600598" cy="4235836"/>
            <a:chOff x="4669152" y="2204864"/>
            <a:chExt cx="2853697" cy="3161994"/>
          </a:xfrm>
        </p:grpSpPr>
        <p:sp>
          <p:nvSpPr>
            <p:cNvPr id="29" name="矩形: 剪去单角 28"/>
            <p:cNvSpPr/>
            <p:nvPr/>
          </p:nvSpPr>
          <p:spPr>
            <a:xfrm>
              <a:off x="4669152" y="2204864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0" name="矩形 29"/>
            <p:cNvSpPr/>
            <p:nvPr/>
          </p:nvSpPr>
          <p:spPr>
            <a:xfrm>
              <a:off x="4669153" y="5243677"/>
              <a:ext cx="2853695" cy="123181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6802874" y="2204864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25681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028522" y="2146111"/>
            <a:ext cx="3697704" cy="4235835"/>
            <a:chOff x="247577" y="3140968"/>
            <a:chExt cx="2501994" cy="2772295"/>
          </a:xfrm>
        </p:grpSpPr>
        <p:sp>
          <p:nvSpPr>
            <p:cNvPr id="33" name="矩形: 剪去单角 32"/>
            <p:cNvSpPr/>
            <p:nvPr/>
          </p:nvSpPr>
          <p:spPr>
            <a:xfrm>
              <a:off x="247577" y="3140968"/>
              <a:ext cx="2501992" cy="2772295"/>
            </a:xfrm>
            <a:prstGeom prst="snip1Rect">
              <a:avLst>
                <a:gd name="adj" fmla="val 29383"/>
              </a:avLst>
            </a:prstGeom>
            <a:noFill/>
            <a:ln w="317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4" name="矩形 33"/>
            <p:cNvSpPr/>
            <p:nvPr/>
          </p:nvSpPr>
          <p:spPr>
            <a:xfrm>
              <a:off x="247578" y="5805263"/>
              <a:ext cx="2501992" cy="108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5" name="任意多边形: 形状 34"/>
            <p:cNvSpPr/>
            <p:nvPr/>
          </p:nvSpPr>
          <p:spPr bwMode="auto">
            <a:xfrm>
              <a:off x="2118329" y="3140968"/>
              <a:ext cx="631242" cy="631242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</a:ln>
            <a:effectLst/>
          </p:spPr>
          <p:txBody>
            <a:bodyPr vert="horz" wrap="square" lIns="121920" tIns="60960" rIns="121920" bIns="60960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210"/>
          <p:cNvSpPr/>
          <p:nvPr/>
        </p:nvSpPr>
        <p:spPr>
          <a:xfrm>
            <a:off x="960763" y="2906182"/>
            <a:ext cx="1661160" cy="37592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p>
            <a:pPr algn="ctr" defTabSz="68580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739142" y="3486605"/>
            <a:ext cx="21044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TextBox 1210"/>
          <p:cNvSpPr/>
          <p:nvPr/>
        </p:nvSpPr>
        <p:spPr>
          <a:xfrm>
            <a:off x="5092073" y="2886497"/>
            <a:ext cx="1661160" cy="37592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p>
            <a:pPr algn="ctr" defTabSz="68580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4870452" y="3466920"/>
            <a:ext cx="21044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9" name="TextBox 1210"/>
          <p:cNvSpPr/>
          <p:nvPr/>
        </p:nvSpPr>
        <p:spPr>
          <a:xfrm>
            <a:off x="8964938" y="2906182"/>
            <a:ext cx="1661160" cy="37592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p>
            <a:pPr algn="ctr" defTabSz="685800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8743317" y="3486605"/>
            <a:ext cx="21044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zh-CN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双击输入替换内容。</a:t>
            </a: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kumimoji="1" lang="zh-CN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-60923" y="2383112"/>
            <a:ext cx="3924982" cy="3850540"/>
            <a:chOff x="904276" y="2028754"/>
            <a:chExt cx="3608712" cy="3540268"/>
          </a:xfrm>
        </p:grpSpPr>
        <p:sp>
          <p:nvSpPr>
            <p:cNvPr id="53" name="ïŝľiďê"/>
            <p:cNvSpPr/>
            <p:nvPr/>
          </p:nvSpPr>
          <p:spPr bwMode="auto">
            <a:xfrm>
              <a:off x="1616844" y="2634760"/>
              <a:ext cx="1862013" cy="2203163"/>
            </a:xfrm>
            <a:custGeom>
              <a:avLst/>
              <a:gdLst/>
              <a:ahLst/>
              <a:cxnLst>
                <a:cxn ang="0">
                  <a:pos x="1032" y="692"/>
                </a:cxn>
                <a:cxn ang="0">
                  <a:pos x="1034" y="692"/>
                </a:cxn>
                <a:cxn ang="0">
                  <a:pos x="693" y="631"/>
                </a:cxn>
                <a:cxn ang="0">
                  <a:pos x="1034" y="692"/>
                </a:cxn>
                <a:cxn ang="0">
                  <a:pos x="1030" y="688"/>
                </a:cxn>
                <a:cxn ang="0">
                  <a:pos x="1311" y="688"/>
                </a:cxn>
                <a:cxn ang="0">
                  <a:pos x="797" y="352"/>
                </a:cxn>
                <a:cxn ang="0">
                  <a:pos x="1070" y="423"/>
                </a:cxn>
                <a:cxn ang="0">
                  <a:pos x="1430" y="958"/>
                </a:cxn>
                <a:cxn ang="0">
                  <a:pos x="1258" y="1420"/>
                </a:cxn>
                <a:cxn ang="0">
                  <a:pos x="709" y="1686"/>
                </a:cxn>
                <a:cxn ang="0">
                  <a:pos x="320" y="1465"/>
                </a:cxn>
                <a:cxn ang="0">
                  <a:pos x="0" y="516"/>
                </a:cxn>
                <a:cxn ang="0">
                  <a:pos x="1108" y="159"/>
                </a:cxn>
                <a:cxn ang="0">
                  <a:pos x="1127" y="950"/>
                </a:cxn>
                <a:cxn ang="0">
                  <a:pos x="1258" y="1420"/>
                </a:cxn>
                <a:cxn ang="0">
                  <a:pos x="1430" y="958"/>
                </a:cxn>
                <a:cxn ang="0">
                  <a:pos x="543" y="218"/>
                </a:cxn>
                <a:cxn ang="0">
                  <a:pos x="797" y="352"/>
                </a:cxn>
                <a:cxn ang="0">
                  <a:pos x="370" y="444"/>
                </a:cxn>
                <a:cxn ang="0">
                  <a:pos x="800" y="355"/>
                </a:cxn>
                <a:cxn ang="0">
                  <a:pos x="800" y="355"/>
                </a:cxn>
                <a:cxn ang="0">
                  <a:pos x="370" y="447"/>
                </a:cxn>
                <a:cxn ang="0">
                  <a:pos x="424" y="673"/>
                </a:cxn>
                <a:cxn ang="0">
                  <a:pos x="361" y="450"/>
                </a:cxn>
                <a:cxn ang="0">
                  <a:pos x="213" y="694"/>
                </a:cxn>
                <a:cxn ang="0">
                  <a:pos x="364" y="450"/>
                </a:cxn>
                <a:cxn ang="0">
                  <a:pos x="372" y="448"/>
                </a:cxn>
                <a:cxn ang="0">
                  <a:pos x="372" y="448"/>
                </a:cxn>
                <a:cxn ang="0">
                  <a:pos x="453" y="901"/>
                </a:cxn>
                <a:cxn ang="0">
                  <a:pos x="244" y="124"/>
                </a:cxn>
                <a:cxn ang="0">
                  <a:pos x="774" y="1179"/>
                </a:cxn>
                <a:cxn ang="0">
                  <a:pos x="564" y="1180"/>
                </a:cxn>
                <a:cxn ang="0">
                  <a:pos x="744" y="1453"/>
                </a:cxn>
                <a:cxn ang="0">
                  <a:pos x="774" y="1179"/>
                </a:cxn>
                <a:cxn ang="0">
                  <a:pos x="805" y="941"/>
                </a:cxn>
                <a:cxn ang="0">
                  <a:pos x="564" y="1180"/>
                </a:cxn>
                <a:cxn ang="0">
                  <a:pos x="454" y="904"/>
                </a:cxn>
                <a:cxn ang="0">
                  <a:pos x="446" y="915"/>
                </a:cxn>
                <a:cxn ang="0">
                  <a:pos x="744" y="1459"/>
                </a:cxn>
                <a:cxn ang="0">
                  <a:pos x="744" y="1459"/>
                </a:cxn>
                <a:cxn ang="0">
                  <a:pos x="456" y="903"/>
                </a:cxn>
                <a:cxn ang="0">
                  <a:pos x="442" y="904"/>
                </a:cxn>
                <a:cxn ang="0">
                  <a:pos x="506" y="1416"/>
                </a:cxn>
                <a:cxn ang="0">
                  <a:pos x="501" y="1686"/>
                </a:cxn>
                <a:cxn ang="0">
                  <a:pos x="805" y="941"/>
                </a:cxn>
              </a:cxnLst>
              <a:rect l="0" t="0" r="r" b="b"/>
              <a:pathLst>
                <a:path w="1430" h="1692">
                  <a:moveTo>
                    <a:pt x="1032" y="694"/>
                  </a:moveTo>
                  <a:lnTo>
                    <a:pt x="1034" y="692"/>
                  </a:lnTo>
                  <a:lnTo>
                    <a:pt x="1032" y="692"/>
                  </a:lnTo>
                  <a:lnTo>
                    <a:pt x="1032" y="694"/>
                  </a:lnTo>
                  <a:lnTo>
                    <a:pt x="1127" y="950"/>
                  </a:lnTo>
                  <a:moveTo>
                    <a:pt x="1034" y="692"/>
                  </a:moveTo>
                  <a:lnTo>
                    <a:pt x="1030" y="688"/>
                  </a:lnTo>
                  <a:lnTo>
                    <a:pt x="1032" y="692"/>
                  </a:lnTo>
                  <a:lnTo>
                    <a:pt x="693" y="631"/>
                  </a:lnTo>
                  <a:lnTo>
                    <a:pt x="803" y="35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290" y="451"/>
                  </a:lnTo>
                  <a:lnTo>
                    <a:pt x="1070" y="423"/>
                  </a:lnTo>
                  <a:lnTo>
                    <a:pt x="1030" y="68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311" y="688"/>
                  </a:lnTo>
                  <a:lnTo>
                    <a:pt x="1290" y="451"/>
                  </a:lnTo>
                  <a:moveTo>
                    <a:pt x="1108" y="159"/>
                  </a:moveTo>
                  <a:lnTo>
                    <a:pt x="797" y="352"/>
                  </a:lnTo>
                  <a:lnTo>
                    <a:pt x="799" y="352"/>
                  </a:lnTo>
                  <a:lnTo>
                    <a:pt x="805" y="354"/>
                  </a:lnTo>
                  <a:lnTo>
                    <a:pt x="1070" y="423"/>
                  </a:lnTo>
                  <a:lnTo>
                    <a:pt x="1108" y="159"/>
                  </a:lnTo>
                  <a:moveTo>
                    <a:pt x="1311" y="688"/>
                  </a:moveTo>
                  <a:lnTo>
                    <a:pt x="1430" y="958"/>
                  </a:lnTo>
                  <a:lnTo>
                    <a:pt x="1311" y="1035"/>
                  </a:lnTo>
                  <a:lnTo>
                    <a:pt x="1300" y="1234"/>
                  </a:lnTo>
                  <a:lnTo>
                    <a:pt x="1258" y="1420"/>
                  </a:lnTo>
                  <a:lnTo>
                    <a:pt x="1049" y="1421"/>
                  </a:lnTo>
                  <a:lnTo>
                    <a:pt x="948" y="1688"/>
                  </a:lnTo>
                  <a:lnTo>
                    <a:pt x="709" y="1686"/>
                  </a:lnTo>
                  <a:lnTo>
                    <a:pt x="501" y="1686"/>
                  </a:lnTo>
                  <a:lnTo>
                    <a:pt x="309" y="1692"/>
                  </a:lnTo>
                  <a:lnTo>
                    <a:pt x="320" y="1465"/>
                  </a:lnTo>
                  <a:lnTo>
                    <a:pt x="276" y="1180"/>
                  </a:lnTo>
                  <a:lnTo>
                    <a:pt x="61" y="932"/>
                  </a:lnTo>
                  <a:lnTo>
                    <a:pt x="0" y="516"/>
                  </a:lnTo>
                  <a:lnTo>
                    <a:pt x="244" y="124"/>
                  </a:lnTo>
                  <a:lnTo>
                    <a:pt x="745" y="0"/>
                  </a:lnTo>
                  <a:lnTo>
                    <a:pt x="1108" y="159"/>
                  </a:lnTo>
                  <a:lnTo>
                    <a:pt x="1290" y="451"/>
                  </a:lnTo>
                  <a:moveTo>
                    <a:pt x="1311" y="1035"/>
                  </a:moveTo>
                  <a:lnTo>
                    <a:pt x="1127" y="950"/>
                  </a:lnTo>
                  <a:lnTo>
                    <a:pt x="1300" y="1234"/>
                  </a:lnTo>
                  <a:lnTo>
                    <a:pt x="1008" y="1179"/>
                  </a:lnTo>
                  <a:lnTo>
                    <a:pt x="1258" y="1420"/>
                  </a:lnTo>
                  <a:moveTo>
                    <a:pt x="1311" y="688"/>
                  </a:moveTo>
                  <a:lnTo>
                    <a:pt x="1127" y="950"/>
                  </a:lnTo>
                  <a:lnTo>
                    <a:pt x="1430" y="958"/>
                  </a:lnTo>
                  <a:moveTo>
                    <a:pt x="244" y="124"/>
                  </a:moveTo>
                  <a:lnTo>
                    <a:pt x="541" y="220"/>
                  </a:lnTo>
                  <a:lnTo>
                    <a:pt x="543" y="218"/>
                  </a:lnTo>
                  <a:lnTo>
                    <a:pt x="745" y="0"/>
                  </a:lnTo>
                  <a:lnTo>
                    <a:pt x="797" y="352"/>
                  </a:lnTo>
                  <a:moveTo>
                    <a:pt x="797" y="352"/>
                  </a:moveTo>
                  <a:lnTo>
                    <a:pt x="797" y="352"/>
                  </a:lnTo>
                  <a:lnTo>
                    <a:pt x="541" y="220"/>
                  </a:lnTo>
                  <a:lnTo>
                    <a:pt x="370" y="444"/>
                  </a:lnTo>
                  <a:lnTo>
                    <a:pt x="370" y="447"/>
                  </a:lnTo>
                  <a:lnTo>
                    <a:pt x="372" y="447"/>
                  </a:lnTo>
                  <a:lnTo>
                    <a:pt x="800" y="355"/>
                  </a:lnTo>
                  <a:lnTo>
                    <a:pt x="799" y="352"/>
                  </a:lnTo>
                  <a:lnTo>
                    <a:pt x="803" y="354"/>
                  </a:lnTo>
                  <a:lnTo>
                    <a:pt x="800" y="355"/>
                  </a:lnTo>
                  <a:lnTo>
                    <a:pt x="803" y="358"/>
                  </a:lnTo>
                  <a:lnTo>
                    <a:pt x="805" y="354"/>
                  </a:lnTo>
                  <a:moveTo>
                    <a:pt x="370" y="447"/>
                  </a:moveTo>
                  <a:lnTo>
                    <a:pt x="372" y="448"/>
                  </a:lnTo>
                  <a:lnTo>
                    <a:pt x="372" y="448"/>
                  </a:lnTo>
                  <a:lnTo>
                    <a:pt x="424" y="673"/>
                  </a:lnTo>
                  <a:lnTo>
                    <a:pt x="693" y="631"/>
                  </a:lnTo>
                  <a:lnTo>
                    <a:pt x="372" y="447"/>
                  </a:lnTo>
                  <a:moveTo>
                    <a:pt x="361" y="450"/>
                  </a:moveTo>
                  <a:lnTo>
                    <a:pt x="0" y="516"/>
                  </a:lnTo>
                  <a:lnTo>
                    <a:pt x="212" y="695"/>
                  </a:lnTo>
                  <a:lnTo>
                    <a:pt x="213" y="694"/>
                  </a:lnTo>
                  <a:lnTo>
                    <a:pt x="366" y="450"/>
                  </a:lnTo>
                  <a:lnTo>
                    <a:pt x="366" y="448"/>
                  </a:lnTo>
                  <a:lnTo>
                    <a:pt x="364" y="450"/>
                  </a:lnTo>
                  <a:lnTo>
                    <a:pt x="367" y="448"/>
                  </a:lnTo>
                  <a:lnTo>
                    <a:pt x="370" y="447"/>
                  </a:lnTo>
                  <a:moveTo>
                    <a:pt x="372" y="448"/>
                  </a:moveTo>
                  <a:lnTo>
                    <a:pt x="367" y="448"/>
                  </a:lnTo>
                  <a:moveTo>
                    <a:pt x="366" y="448"/>
                  </a:moveTo>
                  <a:lnTo>
                    <a:pt x="372" y="448"/>
                  </a:lnTo>
                  <a:moveTo>
                    <a:pt x="213" y="694"/>
                  </a:moveTo>
                  <a:lnTo>
                    <a:pt x="424" y="673"/>
                  </a:lnTo>
                  <a:lnTo>
                    <a:pt x="453" y="901"/>
                  </a:lnTo>
                  <a:lnTo>
                    <a:pt x="212" y="695"/>
                  </a:lnTo>
                  <a:lnTo>
                    <a:pt x="61" y="932"/>
                  </a:lnTo>
                  <a:moveTo>
                    <a:pt x="244" y="124"/>
                  </a:moveTo>
                  <a:lnTo>
                    <a:pt x="370" y="444"/>
                  </a:lnTo>
                  <a:moveTo>
                    <a:pt x="744" y="1453"/>
                  </a:moveTo>
                  <a:lnTo>
                    <a:pt x="774" y="1179"/>
                  </a:lnTo>
                  <a:lnTo>
                    <a:pt x="564" y="1180"/>
                  </a:lnTo>
                  <a:lnTo>
                    <a:pt x="744" y="1453"/>
                  </a:lnTo>
                  <a:moveTo>
                    <a:pt x="564" y="1180"/>
                  </a:moveTo>
                  <a:lnTo>
                    <a:pt x="506" y="1416"/>
                  </a:lnTo>
                  <a:lnTo>
                    <a:pt x="744" y="1459"/>
                  </a:lnTo>
                  <a:lnTo>
                    <a:pt x="744" y="1453"/>
                  </a:lnTo>
                  <a:moveTo>
                    <a:pt x="1008" y="1179"/>
                  </a:moveTo>
                  <a:lnTo>
                    <a:pt x="805" y="941"/>
                  </a:lnTo>
                  <a:lnTo>
                    <a:pt x="774" y="1179"/>
                  </a:lnTo>
                  <a:lnTo>
                    <a:pt x="1008" y="1179"/>
                  </a:lnTo>
                  <a:lnTo>
                    <a:pt x="1127" y="950"/>
                  </a:lnTo>
                  <a:lnTo>
                    <a:pt x="805" y="941"/>
                  </a:lnTo>
                  <a:lnTo>
                    <a:pt x="454" y="904"/>
                  </a:lnTo>
                  <a:lnTo>
                    <a:pt x="446" y="915"/>
                  </a:lnTo>
                  <a:lnTo>
                    <a:pt x="564" y="1180"/>
                  </a:lnTo>
                  <a:lnTo>
                    <a:pt x="805" y="941"/>
                  </a:lnTo>
                  <a:lnTo>
                    <a:pt x="693" y="631"/>
                  </a:lnTo>
                  <a:lnTo>
                    <a:pt x="454" y="904"/>
                  </a:lnTo>
                  <a:lnTo>
                    <a:pt x="454" y="903"/>
                  </a:lnTo>
                  <a:lnTo>
                    <a:pt x="442" y="904"/>
                  </a:lnTo>
                  <a:lnTo>
                    <a:pt x="446" y="915"/>
                  </a:lnTo>
                  <a:lnTo>
                    <a:pt x="276" y="1180"/>
                  </a:lnTo>
                  <a:lnTo>
                    <a:pt x="564" y="1180"/>
                  </a:lnTo>
                  <a:moveTo>
                    <a:pt x="744" y="1459"/>
                  </a:moveTo>
                  <a:lnTo>
                    <a:pt x="1049" y="1421"/>
                  </a:lnTo>
                  <a:lnTo>
                    <a:pt x="1008" y="1179"/>
                  </a:lnTo>
                  <a:lnTo>
                    <a:pt x="744" y="1459"/>
                  </a:lnTo>
                  <a:lnTo>
                    <a:pt x="948" y="1688"/>
                  </a:lnTo>
                  <a:moveTo>
                    <a:pt x="454" y="903"/>
                  </a:moveTo>
                  <a:lnTo>
                    <a:pt x="456" y="903"/>
                  </a:lnTo>
                  <a:lnTo>
                    <a:pt x="453" y="901"/>
                  </a:lnTo>
                  <a:lnTo>
                    <a:pt x="454" y="903"/>
                  </a:lnTo>
                  <a:moveTo>
                    <a:pt x="442" y="904"/>
                  </a:moveTo>
                  <a:lnTo>
                    <a:pt x="61" y="932"/>
                  </a:lnTo>
                  <a:moveTo>
                    <a:pt x="276" y="1180"/>
                  </a:moveTo>
                  <a:lnTo>
                    <a:pt x="506" y="1416"/>
                  </a:lnTo>
                  <a:moveTo>
                    <a:pt x="709" y="1686"/>
                  </a:moveTo>
                  <a:lnTo>
                    <a:pt x="744" y="1459"/>
                  </a:lnTo>
                  <a:lnTo>
                    <a:pt x="501" y="1686"/>
                  </a:lnTo>
                  <a:lnTo>
                    <a:pt x="506" y="1416"/>
                  </a:lnTo>
                  <a:lnTo>
                    <a:pt x="309" y="1692"/>
                  </a:lnTo>
                  <a:moveTo>
                    <a:pt x="805" y="941"/>
                  </a:moveTo>
                  <a:lnTo>
                    <a:pt x="1032" y="694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prstDash val="dash"/>
              <a:round/>
            </a:ln>
          </p:spPr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grpSp>
          <p:nvGrpSpPr>
            <p:cNvPr id="54" name="ïšḻïḑè"/>
            <p:cNvGrpSpPr/>
            <p:nvPr/>
          </p:nvGrpSpPr>
          <p:grpSpPr>
            <a:xfrm>
              <a:off x="1554339" y="2569655"/>
              <a:ext cx="1967482" cy="2316446"/>
              <a:chOff x="3371851" y="1649413"/>
              <a:chExt cx="2398713" cy="2824162"/>
            </a:xfrm>
          </p:grpSpPr>
          <p:sp>
            <p:nvSpPr>
              <p:cNvPr id="61" name="îṩľîḓe"/>
              <p:cNvSpPr/>
              <p:nvPr/>
            </p:nvSpPr>
            <p:spPr bwMode="auto">
              <a:xfrm>
                <a:off x="3775076" y="1862138"/>
                <a:ext cx="130175" cy="130175"/>
              </a:xfrm>
              <a:custGeom>
                <a:avLst/>
                <a:gdLst/>
                <a:ahLst/>
                <a:cxnLst>
                  <a:cxn ang="0">
                    <a:pos x="46" y="46"/>
                  </a:cxn>
                  <a:cxn ang="0">
                    <a:pos x="27" y="54"/>
                  </a:cxn>
                  <a:cxn ang="0">
                    <a:pos x="8" y="46"/>
                  </a:cxn>
                  <a:cxn ang="0">
                    <a:pos x="0" y="27"/>
                  </a:cxn>
                  <a:cxn ang="0">
                    <a:pos x="8" y="8"/>
                  </a:cxn>
                  <a:cxn ang="0">
                    <a:pos x="27" y="0"/>
                  </a:cxn>
                  <a:cxn ang="0">
                    <a:pos x="46" y="8"/>
                  </a:cxn>
                  <a:cxn ang="0">
                    <a:pos x="54" y="27"/>
                  </a:cxn>
                  <a:cxn ang="0">
                    <a:pos x="46" y="46"/>
                  </a:cxn>
                </a:cxnLst>
                <a:rect l="0" t="0" r="r" b="b"/>
                <a:pathLst>
                  <a:path w="54" h="54">
                    <a:moveTo>
                      <a:pt x="46" y="46"/>
                    </a:moveTo>
                    <a:cubicBezTo>
                      <a:pt x="41" y="51"/>
                      <a:pt x="34" y="54"/>
                      <a:pt x="27" y="54"/>
                    </a:cubicBezTo>
                    <a:cubicBezTo>
                      <a:pt x="20" y="54"/>
                      <a:pt x="13" y="51"/>
                      <a:pt x="8" y="46"/>
                    </a:cubicBezTo>
                    <a:cubicBezTo>
                      <a:pt x="3" y="41"/>
                      <a:pt x="0" y="34"/>
                      <a:pt x="0" y="27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7" y="0"/>
                    </a:cubicBezTo>
                    <a:cubicBezTo>
                      <a:pt x="34" y="0"/>
                      <a:pt x="41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34"/>
                      <a:pt x="51" y="41"/>
                      <a:pt x="46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íṥḷídé"/>
              <p:cNvSpPr/>
              <p:nvPr/>
            </p:nvSpPr>
            <p:spPr bwMode="auto">
              <a:xfrm>
                <a:off x="4518026" y="1649413"/>
                <a:ext cx="188913" cy="188912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39" y="0"/>
                  </a:cxn>
                  <a:cxn ang="0">
                    <a:pos x="66" y="11"/>
                  </a:cxn>
                  <a:cxn ang="0">
                    <a:pos x="78" y="39"/>
                  </a:cxn>
                  <a:cxn ang="0">
                    <a:pos x="66" y="66"/>
                  </a:cxn>
                  <a:cxn ang="0">
                    <a:pos x="39" y="78"/>
                  </a:cxn>
                  <a:cxn ang="0">
                    <a:pos x="11" y="66"/>
                  </a:cxn>
                  <a:cxn ang="0">
                    <a:pos x="0" y="39"/>
                  </a:cxn>
                  <a:cxn ang="0">
                    <a:pos x="11" y="11"/>
                  </a:cxn>
                </a:cxnLst>
                <a:rect l="0" t="0" r="r" b="b"/>
                <a:pathLst>
                  <a:path w="78" h="78">
                    <a:moveTo>
                      <a:pt x="11" y="11"/>
                    </a:moveTo>
                    <a:cubicBezTo>
                      <a:pt x="19" y="4"/>
                      <a:pt x="28" y="0"/>
                      <a:pt x="39" y="0"/>
                    </a:cubicBezTo>
                    <a:cubicBezTo>
                      <a:pt x="50" y="0"/>
                      <a:pt x="59" y="4"/>
                      <a:pt x="66" y="11"/>
                    </a:cubicBezTo>
                    <a:cubicBezTo>
                      <a:pt x="74" y="19"/>
                      <a:pt x="78" y="28"/>
                      <a:pt x="78" y="39"/>
                    </a:cubicBezTo>
                    <a:cubicBezTo>
                      <a:pt x="78" y="50"/>
                      <a:pt x="74" y="59"/>
                      <a:pt x="66" y="66"/>
                    </a:cubicBezTo>
                    <a:cubicBezTo>
                      <a:pt x="59" y="74"/>
                      <a:pt x="50" y="78"/>
                      <a:pt x="39" y="78"/>
                    </a:cubicBezTo>
                    <a:cubicBezTo>
                      <a:pt x="28" y="78"/>
                      <a:pt x="19" y="74"/>
                      <a:pt x="11" y="66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0" y="28"/>
                      <a:pt x="4" y="19"/>
                      <a:pt x="11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ïŝļïḍe"/>
              <p:cNvSpPr/>
              <p:nvPr/>
            </p:nvSpPr>
            <p:spPr bwMode="auto">
              <a:xfrm>
                <a:off x="4252913" y="2024063"/>
                <a:ext cx="107950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íṣlíďê"/>
              <p:cNvSpPr/>
              <p:nvPr/>
            </p:nvSpPr>
            <p:spPr bwMode="auto">
              <a:xfrm>
                <a:off x="5154613" y="1927225"/>
                <a:ext cx="106363" cy="106362"/>
              </a:xfrm>
              <a:custGeom>
                <a:avLst/>
                <a:gdLst/>
                <a:ahLst/>
                <a:cxnLst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îSliḋé"/>
              <p:cNvSpPr/>
              <p:nvPr/>
            </p:nvSpPr>
            <p:spPr bwMode="auto">
              <a:xfrm>
                <a:off x="5095876" y="2333625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isliḋe"/>
              <p:cNvSpPr/>
              <p:nvPr/>
            </p:nvSpPr>
            <p:spPr bwMode="auto">
              <a:xfrm>
                <a:off x="5483226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iṧliḓé"/>
              <p:cNvSpPr/>
              <p:nvPr/>
            </p:nvSpPr>
            <p:spPr bwMode="auto">
              <a:xfrm>
                <a:off x="5035551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ís1îḑe"/>
              <p:cNvSpPr/>
              <p:nvPr/>
            </p:nvSpPr>
            <p:spPr bwMode="auto">
              <a:xfrm>
                <a:off x="3730626" y="2779713"/>
                <a:ext cx="106363" cy="106362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isliḑè"/>
              <p:cNvSpPr/>
              <p:nvPr/>
            </p:nvSpPr>
            <p:spPr bwMode="auto">
              <a:xfrm>
                <a:off x="4067176" y="274320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îśľídé"/>
              <p:cNvSpPr/>
              <p:nvPr/>
            </p:nvSpPr>
            <p:spPr bwMode="auto">
              <a:xfrm>
                <a:off x="4638676" y="3135313"/>
                <a:ext cx="174625" cy="174625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11" y="10"/>
                  </a:cxn>
                  <a:cxn ang="0">
                    <a:pos x="36" y="0"/>
                  </a:cxn>
                  <a:cxn ang="0">
                    <a:pos x="62" y="10"/>
                  </a:cxn>
                  <a:cxn ang="0">
                    <a:pos x="72" y="36"/>
                  </a:cxn>
                  <a:cxn ang="0">
                    <a:pos x="62" y="61"/>
                  </a:cxn>
                  <a:cxn ang="0">
                    <a:pos x="36" y="72"/>
                  </a:cxn>
                  <a:cxn ang="0">
                    <a:pos x="11" y="61"/>
                  </a:cxn>
                  <a:cxn ang="0">
                    <a:pos x="0" y="36"/>
                  </a:cxn>
                </a:cxnLst>
                <a:rect l="0" t="0" r="r" b="b"/>
                <a:pathLst>
                  <a:path w="72" h="72">
                    <a:moveTo>
                      <a:pt x="0" y="36"/>
                    </a:moveTo>
                    <a:cubicBezTo>
                      <a:pt x="0" y="26"/>
                      <a:pt x="4" y="17"/>
                      <a:pt x="11" y="10"/>
                    </a:cubicBezTo>
                    <a:cubicBezTo>
                      <a:pt x="18" y="3"/>
                      <a:pt x="26" y="0"/>
                      <a:pt x="36" y="0"/>
                    </a:cubicBezTo>
                    <a:cubicBezTo>
                      <a:pt x="46" y="0"/>
                      <a:pt x="55" y="3"/>
                      <a:pt x="62" y="10"/>
                    </a:cubicBezTo>
                    <a:cubicBezTo>
                      <a:pt x="69" y="17"/>
                      <a:pt x="72" y="26"/>
                      <a:pt x="72" y="36"/>
                    </a:cubicBezTo>
                    <a:cubicBezTo>
                      <a:pt x="72" y="46"/>
                      <a:pt x="69" y="54"/>
                      <a:pt x="62" y="61"/>
                    </a:cubicBezTo>
                    <a:cubicBezTo>
                      <a:pt x="55" y="68"/>
                      <a:pt x="46" y="72"/>
                      <a:pt x="36" y="72"/>
                    </a:cubicBezTo>
                    <a:cubicBezTo>
                      <a:pt x="26" y="72"/>
                      <a:pt x="18" y="68"/>
                      <a:pt x="11" y="61"/>
                    </a:cubicBezTo>
                    <a:cubicBezTo>
                      <a:pt x="4" y="54"/>
                      <a:pt x="0" y="46"/>
                      <a:pt x="0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ïṡľiḋê"/>
              <p:cNvSpPr/>
              <p:nvPr/>
            </p:nvSpPr>
            <p:spPr bwMode="auto">
              <a:xfrm>
                <a:off x="5183188" y="3182938"/>
                <a:ext cx="106363" cy="107950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íṧľíḓé"/>
              <p:cNvSpPr/>
              <p:nvPr/>
            </p:nvSpPr>
            <p:spPr bwMode="auto">
              <a:xfrm>
                <a:off x="5491163" y="3333750"/>
                <a:ext cx="76200" cy="77787"/>
              </a:xfrm>
              <a:custGeom>
                <a:avLst/>
                <a:gdLst/>
                <a:ahLst/>
                <a:cxnLst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</a:cxnLst>
                <a:rect l="0" t="0" r="r" b="b"/>
                <a:pathLst>
                  <a:path w="32" h="32">
                    <a:moveTo>
                      <a:pt x="5" y="27"/>
                    </a:moveTo>
                    <a:cubicBezTo>
                      <a:pt x="1" y="24"/>
                      <a:pt x="0" y="20"/>
                      <a:pt x="0" y="16"/>
                    </a:cubicBezTo>
                    <a:cubicBezTo>
                      <a:pt x="0" y="11"/>
                      <a:pt x="1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ïśḻîdê"/>
              <p:cNvSpPr/>
              <p:nvPr/>
            </p:nvSpPr>
            <p:spPr bwMode="auto">
              <a:xfrm>
                <a:off x="3490913" y="3154363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ïSľïďe"/>
              <p:cNvSpPr/>
              <p:nvPr/>
            </p:nvSpPr>
            <p:spPr bwMode="auto">
              <a:xfrm>
                <a:off x="3810001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íSľïḑê"/>
              <p:cNvSpPr/>
              <p:nvPr/>
            </p:nvSpPr>
            <p:spPr bwMode="auto">
              <a:xfrm>
                <a:off x="4268788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îṣļîḋè"/>
              <p:cNvSpPr/>
              <p:nvPr/>
            </p:nvSpPr>
            <p:spPr bwMode="auto">
              <a:xfrm>
                <a:off x="4081463" y="3079750"/>
                <a:ext cx="171450" cy="171450"/>
              </a:xfrm>
              <a:custGeom>
                <a:avLst/>
                <a:gdLst/>
                <a:ahLst/>
                <a:cxnLst>
                  <a:cxn ang="0">
                    <a:pos x="61" y="10"/>
                  </a:cxn>
                  <a:cxn ang="0">
                    <a:pos x="71" y="35"/>
                  </a:cxn>
                  <a:cxn ang="0">
                    <a:pos x="61" y="60"/>
                  </a:cxn>
                  <a:cxn ang="0">
                    <a:pos x="36" y="71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6" y="0"/>
                  </a:cxn>
                  <a:cxn ang="0">
                    <a:pos x="61" y="10"/>
                  </a:cxn>
                </a:cxnLst>
                <a:rect l="0" t="0" r="r" b="b"/>
                <a:pathLst>
                  <a:path w="71" h="71">
                    <a:moveTo>
                      <a:pt x="61" y="10"/>
                    </a:moveTo>
                    <a:cubicBezTo>
                      <a:pt x="68" y="17"/>
                      <a:pt x="71" y="26"/>
                      <a:pt x="71" y="35"/>
                    </a:cubicBezTo>
                    <a:cubicBezTo>
                      <a:pt x="71" y="45"/>
                      <a:pt x="68" y="54"/>
                      <a:pt x="61" y="60"/>
                    </a:cubicBezTo>
                    <a:cubicBezTo>
                      <a:pt x="54" y="68"/>
                      <a:pt x="45" y="71"/>
                      <a:pt x="36" y="71"/>
                    </a:cubicBezTo>
                    <a:cubicBezTo>
                      <a:pt x="26" y="71"/>
                      <a:pt x="17" y="68"/>
                      <a:pt x="10" y="60"/>
                    </a:cubicBezTo>
                    <a:cubicBezTo>
                      <a:pt x="3" y="54"/>
                      <a:pt x="0" y="45"/>
                      <a:pt x="0" y="35"/>
                    </a:cubicBezTo>
                    <a:cubicBezTo>
                      <a:pt x="0" y="26"/>
                      <a:pt x="3" y="17"/>
                      <a:pt x="10" y="10"/>
                    </a:cubicBezTo>
                    <a:cubicBezTo>
                      <a:pt x="17" y="3"/>
                      <a:pt x="26" y="0"/>
                      <a:pt x="36" y="0"/>
                    </a:cubicBezTo>
                    <a:cubicBezTo>
                      <a:pt x="45" y="0"/>
                      <a:pt x="54" y="3"/>
                      <a:pt x="61" y="1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i$ḻiḋé"/>
              <p:cNvSpPr/>
              <p:nvPr/>
            </p:nvSpPr>
            <p:spPr bwMode="auto">
              <a:xfrm>
                <a:off x="5405438" y="3943350"/>
                <a:ext cx="77788" cy="7778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cubicBezTo>
                      <a:pt x="0" y="11"/>
                      <a:pt x="2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ïṧľíḋè"/>
              <p:cNvSpPr/>
              <p:nvPr/>
            </p:nvSpPr>
            <p:spPr bwMode="auto">
              <a:xfrm>
                <a:off x="4638676" y="3560763"/>
                <a:ext cx="77788" cy="77787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</a:cxnLst>
                <a:rect l="0" t="0" r="r" b="b"/>
                <a:pathLst>
                  <a:path w="32" h="32">
                    <a:moveTo>
                      <a:pt x="5" y="4"/>
                    </a:move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íş1îḍe"/>
              <p:cNvSpPr/>
              <p:nvPr/>
            </p:nvSpPr>
            <p:spPr bwMode="auto">
              <a:xfrm>
                <a:off x="4984751" y="3536950"/>
                <a:ext cx="125413" cy="125412"/>
              </a:xfrm>
              <a:custGeom>
                <a:avLst/>
                <a:gdLst/>
                <a:ahLst/>
                <a:cxnLst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</a:cxnLst>
                <a:rect l="0" t="0" r="r" b="b"/>
                <a:pathLst>
                  <a:path w="52" h="52">
                    <a:moveTo>
                      <a:pt x="44" y="7"/>
                    </a:move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išļíḓe"/>
              <p:cNvSpPr/>
              <p:nvPr/>
            </p:nvSpPr>
            <p:spPr bwMode="auto">
              <a:xfrm>
                <a:off x="5049838" y="3921125"/>
                <a:ext cx="125413" cy="127000"/>
              </a:xfrm>
              <a:custGeom>
                <a:avLst/>
                <a:gdLst/>
                <a:ahLst/>
                <a:cxnLst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</a:cxnLst>
                <a:rect l="0" t="0" r="r" b="b"/>
                <a:pathLst>
                  <a:path w="52" h="52">
                    <a:moveTo>
                      <a:pt x="44" y="44"/>
                    </a:move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íṡlíḓe"/>
              <p:cNvSpPr/>
              <p:nvPr/>
            </p:nvSpPr>
            <p:spPr bwMode="auto">
              <a:xfrm>
                <a:off x="4551363" y="3967163"/>
                <a:ext cx="155575" cy="155575"/>
              </a:xfrm>
              <a:custGeom>
                <a:avLst/>
                <a:gdLst/>
                <a:ahLst/>
                <a:cxnLst>
                  <a:cxn ang="0">
                    <a:pos x="32" y="64"/>
                  </a:cxn>
                  <a:cxn ang="0">
                    <a:pos x="9" y="54"/>
                  </a:cxn>
                  <a:cxn ang="0">
                    <a:pos x="0" y="32"/>
                  </a:cxn>
                  <a:cxn ang="0">
                    <a:pos x="9" y="9"/>
                  </a:cxn>
                  <a:cxn ang="0">
                    <a:pos x="32" y="0"/>
                  </a:cxn>
                  <a:cxn ang="0">
                    <a:pos x="54" y="9"/>
                  </a:cxn>
                  <a:cxn ang="0">
                    <a:pos x="64" y="32"/>
                  </a:cxn>
                  <a:cxn ang="0">
                    <a:pos x="54" y="54"/>
                  </a:cxn>
                  <a:cxn ang="0">
                    <a:pos x="32" y="64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23" y="64"/>
                      <a:pt x="16" y="61"/>
                      <a:pt x="9" y="54"/>
                    </a:cubicBezTo>
                    <a:cubicBezTo>
                      <a:pt x="3" y="48"/>
                      <a:pt x="0" y="40"/>
                      <a:pt x="0" y="32"/>
                    </a:cubicBezTo>
                    <a:cubicBezTo>
                      <a:pt x="0" y="23"/>
                      <a:pt x="3" y="15"/>
                      <a:pt x="9" y="9"/>
                    </a:cubicBezTo>
                    <a:cubicBezTo>
                      <a:pt x="16" y="3"/>
                      <a:pt x="23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61" y="15"/>
                      <a:pt x="64" y="23"/>
                      <a:pt x="64" y="32"/>
                    </a:cubicBezTo>
                    <a:cubicBezTo>
                      <a:pt x="64" y="40"/>
                      <a:pt x="61" y="48"/>
                      <a:pt x="54" y="54"/>
                    </a:cubicBezTo>
                    <a:cubicBezTo>
                      <a:pt x="48" y="61"/>
                      <a:pt x="41" y="64"/>
                      <a:pt x="3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iṡḻîḍê"/>
              <p:cNvSpPr/>
              <p:nvPr/>
            </p:nvSpPr>
            <p:spPr bwMode="auto">
              <a:xfrm>
                <a:off x="5451476" y="3625850"/>
                <a:ext cx="120650" cy="122237"/>
              </a:xfrm>
              <a:custGeom>
                <a:avLst/>
                <a:gdLst/>
                <a:ahLst/>
                <a:cxnLst>
                  <a:cxn ang="0">
                    <a:pos x="42" y="7"/>
                  </a:cxn>
                  <a:cxn ang="0">
                    <a:pos x="50" y="25"/>
                  </a:cxn>
                  <a:cxn ang="0">
                    <a:pos x="42" y="42"/>
                  </a:cxn>
                  <a:cxn ang="0">
                    <a:pos x="25" y="50"/>
                  </a:cxn>
                  <a:cxn ang="0">
                    <a:pos x="7" y="42"/>
                  </a:cxn>
                  <a:cxn ang="0">
                    <a:pos x="0" y="25"/>
                  </a:cxn>
                  <a:cxn ang="0">
                    <a:pos x="7" y="7"/>
                  </a:cxn>
                  <a:cxn ang="0">
                    <a:pos x="25" y="0"/>
                  </a:cxn>
                  <a:cxn ang="0">
                    <a:pos x="42" y="7"/>
                  </a:cxn>
                </a:cxnLst>
                <a:rect l="0" t="0" r="r" b="b"/>
                <a:pathLst>
                  <a:path w="50" h="50">
                    <a:moveTo>
                      <a:pt x="42" y="7"/>
                    </a:move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7"/>
                      <a:pt x="42" y="42"/>
                    </a:cubicBezTo>
                    <a:cubicBezTo>
                      <a:pt x="38" y="47"/>
                      <a:pt x="32" y="50"/>
                      <a:pt x="25" y="50"/>
                    </a:cubicBezTo>
                    <a:cubicBezTo>
                      <a:pt x="18" y="50"/>
                      <a:pt x="12" y="47"/>
                      <a:pt x="7" y="42"/>
                    </a:cubicBezTo>
                    <a:cubicBezTo>
                      <a:pt x="2" y="37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ïşḷïḋe"/>
              <p:cNvSpPr/>
              <p:nvPr/>
            </p:nvSpPr>
            <p:spPr bwMode="auto">
              <a:xfrm>
                <a:off x="4192588" y="3921125"/>
                <a:ext cx="114300" cy="114300"/>
              </a:xfrm>
              <a:custGeom>
                <a:avLst/>
                <a:gdLst/>
                <a:ahLst/>
                <a:cxnLst>
                  <a:cxn ang="0">
                    <a:pos x="40" y="6"/>
                  </a:cxn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</a:cxnLst>
                <a:rect l="0" t="0" r="r" b="b"/>
                <a:pathLst>
                  <a:path w="47" h="47">
                    <a:moveTo>
                      <a:pt x="40" y="6"/>
                    </a:moveTo>
                    <a:cubicBezTo>
                      <a:pt x="45" y="11"/>
                      <a:pt x="47" y="17"/>
                      <a:pt x="47" y="23"/>
                    </a:cubicBezTo>
                    <a:cubicBezTo>
                      <a:pt x="47" y="30"/>
                      <a:pt x="45" y="35"/>
                      <a:pt x="40" y="40"/>
                    </a:cubicBezTo>
                    <a:cubicBezTo>
                      <a:pt x="36" y="45"/>
                      <a:pt x="30" y="47"/>
                      <a:pt x="24" y="47"/>
                    </a:cubicBezTo>
                    <a:cubicBezTo>
                      <a:pt x="17" y="47"/>
                      <a:pt x="12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2" y="2"/>
                      <a:pt x="17" y="0"/>
                      <a:pt x="24" y="0"/>
                    </a:cubicBezTo>
                    <a:cubicBezTo>
                      <a:pt x="30" y="0"/>
                      <a:pt x="36" y="2"/>
                      <a:pt x="40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îšḻiḑé"/>
              <p:cNvSpPr/>
              <p:nvPr/>
            </p:nvSpPr>
            <p:spPr bwMode="auto">
              <a:xfrm>
                <a:off x="4895851" y="4352925"/>
                <a:ext cx="112713" cy="1127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ïšlîḍè"/>
              <p:cNvSpPr/>
              <p:nvPr/>
            </p:nvSpPr>
            <p:spPr bwMode="auto">
              <a:xfrm>
                <a:off x="3905251" y="4006850"/>
                <a:ext cx="98425" cy="98425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</a:cxnLst>
                <a:rect l="0" t="0" r="r" b="b"/>
                <a:pathLst>
                  <a:path w="41" h="41">
                    <a:moveTo>
                      <a:pt x="41" y="20"/>
                    </a:move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ïšľïḑê"/>
              <p:cNvSpPr/>
              <p:nvPr/>
            </p:nvSpPr>
            <p:spPr bwMode="auto">
              <a:xfrm>
                <a:off x="4192588" y="4367213"/>
                <a:ext cx="100013" cy="98425"/>
              </a:xfrm>
              <a:custGeom>
                <a:avLst/>
                <a:gdLst/>
                <a:ahLst/>
                <a:cxnLst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</a:cxnLst>
                <a:rect l="0" t="0" r="r" b="b"/>
                <a:pathLst>
                  <a:path w="41" h="41">
                    <a:moveTo>
                      <a:pt x="35" y="6"/>
                    </a:move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íṡḻíḍê"/>
              <p:cNvSpPr/>
              <p:nvPr/>
            </p:nvSpPr>
            <p:spPr bwMode="auto">
              <a:xfrm>
                <a:off x="4522788" y="4367213"/>
                <a:ext cx="98425" cy="98425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</a:cxnLst>
                <a:rect l="0" t="0" r="r" b="b"/>
                <a:pathLst>
                  <a:path w="41" h="41">
                    <a:moveTo>
                      <a:pt x="0" y="20"/>
                    </a:move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íšļiďè"/>
              <p:cNvSpPr/>
              <p:nvPr/>
            </p:nvSpPr>
            <p:spPr bwMode="auto">
              <a:xfrm>
                <a:off x="5664201" y="3195638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íṡḷíḓê"/>
              <p:cNvSpPr/>
              <p:nvPr/>
            </p:nvSpPr>
            <p:spPr bwMode="auto">
              <a:xfrm>
                <a:off x="5422901" y="2373313"/>
                <a:ext cx="144463" cy="144462"/>
              </a:xfrm>
              <a:custGeom>
                <a:avLst/>
                <a:gdLst/>
                <a:ahLst/>
                <a:cxnLst>
                  <a:cxn ang="0">
                    <a:pos x="9" y="51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0" y="0"/>
                  </a:cxn>
                  <a:cxn ang="0">
                    <a:pos x="51" y="8"/>
                  </a:cxn>
                  <a:cxn ang="0">
                    <a:pos x="60" y="30"/>
                  </a:cxn>
                  <a:cxn ang="0">
                    <a:pos x="51" y="51"/>
                  </a:cxn>
                  <a:cxn ang="0">
                    <a:pos x="30" y="60"/>
                  </a:cxn>
                  <a:cxn ang="0">
                    <a:pos x="9" y="51"/>
                  </a:cxn>
                </a:cxnLst>
                <a:rect l="0" t="0" r="r" b="b"/>
                <a:pathLst>
                  <a:path w="60" h="60">
                    <a:moveTo>
                      <a:pt x="9" y="51"/>
                    </a:moveTo>
                    <a:cubicBezTo>
                      <a:pt x="3" y="45"/>
                      <a:pt x="0" y="38"/>
                      <a:pt x="0" y="30"/>
                    </a:cubicBezTo>
                    <a:cubicBezTo>
                      <a:pt x="0" y="22"/>
                      <a:pt x="3" y="14"/>
                      <a:pt x="9" y="8"/>
                    </a:cubicBezTo>
                    <a:cubicBezTo>
                      <a:pt x="15" y="3"/>
                      <a:pt x="22" y="0"/>
                      <a:pt x="30" y="0"/>
                    </a:cubicBezTo>
                    <a:cubicBezTo>
                      <a:pt x="38" y="0"/>
                      <a:pt x="45" y="3"/>
                      <a:pt x="51" y="8"/>
                    </a:cubicBezTo>
                    <a:cubicBezTo>
                      <a:pt x="57" y="14"/>
                      <a:pt x="60" y="22"/>
                      <a:pt x="60" y="30"/>
                    </a:cubicBezTo>
                    <a:cubicBezTo>
                      <a:pt x="60" y="38"/>
                      <a:pt x="57" y="45"/>
                      <a:pt x="51" y="51"/>
                    </a:cubicBezTo>
                    <a:cubicBezTo>
                      <a:pt x="45" y="57"/>
                      <a:pt x="38" y="60"/>
                      <a:pt x="30" y="60"/>
                    </a:cubicBezTo>
                    <a:cubicBezTo>
                      <a:pt x="22" y="60"/>
                      <a:pt x="15" y="57"/>
                      <a:pt x="9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iśḻîḑê"/>
              <p:cNvSpPr/>
              <p:nvPr/>
            </p:nvSpPr>
            <p:spPr bwMode="auto">
              <a:xfrm>
                <a:off x="4624388" y="2185988"/>
                <a:ext cx="203200" cy="203200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ïṥ1îḓé"/>
              <p:cNvSpPr/>
              <p:nvPr/>
            </p:nvSpPr>
            <p:spPr bwMode="auto">
              <a:xfrm>
                <a:off x="3937001" y="2338388"/>
                <a:ext cx="203200" cy="203200"/>
              </a:xfrm>
              <a:custGeom>
                <a:avLst/>
                <a:gdLst/>
                <a:ahLst/>
                <a:cxnLst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íSľïḍê"/>
              <p:cNvSpPr/>
              <p:nvPr/>
            </p:nvSpPr>
            <p:spPr bwMode="auto">
              <a:xfrm>
                <a:off x="3371851" y="2474913"/>
                <a:ext cx="147638" cy="147637"/>
              </a:xfrm>
              <a:custGeom>
                <a:avLst/>
                <a:gdLst/>
                <a:ahLst/>
                <a:cxnLst>
                  <a:cxn ang="0">
                    <a:pos x="9" y="52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1" y="0"/>
                  </a:cxn>
                  <a:cxn ang="0">
                    <a:pos x="52" y="8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</a:cxnLst>
                <a:rect l="0" t="0" r="r" b="b"/>
                <a:pathLst>
                  <a:path w="61" h="61">
                    <a:moveTo>
                      <a:pt x="9" y="52"/>
                    </a:move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8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39" y="0"/>
                      <a:pt x="46" y="3"/>
                      <a:pt x="52" y="8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iśľiḓé"/>
              <p:cNvSpPr/>
              <p:nvPr/>
            </p:nvSpPr>
            <p:spPr bwMode="auto">
              <a:xfrm>
                <a:off x="4446588" y="2628900"/>
                <a:ext cx="204788" cy="203200"/>
              </a:xfrm>
              <a:custGeom>
                <a:avLst/>
                <a:gdLst/>
                <a:ahLst/>
                <a:cxnLst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</a:cxnLst>
                <a:rect l="0" t="0" r="r" b="b"/>
                <a:pathLst>
                  <a:path w="84" h="84">
                    <a:moveTo>
                      <a:pt x="12" y="71"/>
                    </a:move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iṣ1ïdê"/>
              <p:cNvSpPr/>
              <p:nvPr/>
            </p:nvSpPr>
            <p:spPr bwMode="auto">
              <a:xfrm>
                <a:off x="3881438" y="4359275"/>
                <a:ext cx="112713" cy="114300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p>
                <a:pPr algn="ctr"/>
                <a:endParaRPr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ïṩlîḑè"/>
            <p:cNvSpPr/>
            <p:nvPr/>
          </p:nvSpPr>
          <p:spPr>
            <a:xfrm>
              <a:off x="904276" y="2085147"/>
              <a:ext cx="3432925" cy="3432921"/>
            </a:xfrm>
            <a:prstGeom prst="arc">
              <a:avLst>
                <a:gd name="adj1" fmla="val 17274457"/>
                <a:gd name="adj2" fmla="val 4150422"/>
              </a:avLst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6" name="iṥ1ïḋè"/>
            <p:cNvSpPr/>
            <p:nvPr/>
          </p:nvSpPr>
          <p:spPr>
            <a:xfrm>
              <a:off x="4144381" y="3605060"/>
              <a:ext cx="368607" cy="3686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7" name="îṧ1iḓê"/>
            <p:cNvSpPr/>
            <p:nvPr/>
          </p:nvSpPr>
          <p:spPr>
            <a:xfrm>
              <a:off x="3917891" y="2664507"/>
              <a:ext cx="368607" cy="3686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8" name="ïsľiḓè"/>
            <p:cNvSpPr/>
            <p:nvPr/>
          </p:nvSpPr>
          <p:spPr>
            <a:xfrm>
              <a:off x="3813149" y="4536088"/>
              <a:ext cx="368607" cy="3686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59" name="iṧḷiḍê"/>
            <p:cNvSpPr/>
            <p:nvPr/>
          </p:nvSpPr>
          <p:spPr>
            <a:xfrm>
              <a:off x="3017352" y="2028754"/>
              <a:ext cx="368607" cy="3686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  <p:sp>
          <p:nvSpPr>
            <p:cNvPr id="60" name="íṧľiḓé"/>
            <p:cNvSpPr/>
            <p:nvPr/>
          </p:nvSpPr>
          <p:spPr>
            <a:xfrm>
              <a:off x="3017352" y="5200415"/>
              <a:ext cx="368607" cy="3686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576042" y="2591905"/>
            <a:ext cx="2537523" cy="2791340"/>
            <a:chOff x="3472336" y="2237547"/>
            <a:chExt cx="2822497" cy="2566418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4734343" y="3792507"/>
              <a:ext cx="1560490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/>
            <p:cNvGrpSpPr/>
            <p:nvPr/>
          </p:nvGrpSpPr>
          <p:grpSpPr>
            <a:xfrm>
              <a:off x="4325215" y="3015027"/>
              <a:ext cx="1969618" cy="1788938"/>
              <a:chOff x="4899443" y="3015027"/>
              <a:chExt cx="1560490" cy="1788938"/>
            </a:xfrm>
          </p:grpSpPr>
          <p:cxnSp>
            <p:nvCxnSpPr>
              <p:cNvPr id="101" name="直接连接符 100"/>
              <p:cNvCxnSpPr/>
              <p:nvPr/>
            </p:nvCxnSpPr>
            <p:spPr>
              <a:xfrm>
                <a:off x="4899443" y="3015027"/>
                <a:ext cx="156049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  <a:prstDash val="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4899443" y="4803965"/>
                <a:ext cx="156049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  <a:prstDash val="dash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" name="直接连接符 98"/>
            <p:cNvCxnSpPr/>
            <p:nvPr/>
          </p:nvCxnSpPr>
          <p:spPr>
            <a:xfrm>
              <a:off x="3472336" y="2237547"/>
              <a:ext cx="2822497" cy="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文本框 103"/>
          <p:cNvSpPr txBox="1"/>
          <p:nvPr/>
        </p:nvSpPr>
        <p:spPr>
          <a:xfrm>
            <a:off x="5269865" y="2379980"/>
            <a:ext cx="5498465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1400" dirty="0">
                <a:ea typeface="微软雅黑" panose="020B0503020204020204" pitchFamily="34" charset="-122"/>
              </a:rPr>
              <a:t>编辑文本。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编辑文本。编辑文本。编辑文本。编辑文本。编辑文本。编辑文本。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9865" y="3175635"/>
            <a:ext cx="5498465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1400" dirty="0">
                <a:ea typeface="微软雅黑" panose="020B0503020204020204" pitchFamily="34" charset="-122"/>
              </a:rPr>
              <a:t>编辑文本。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编辑文本。编辑文本。编辑文本。编辑文本。编辑文本。编辑文本。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69865" y="4070350"/>
            <a:ext cx="5498465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1400" dirty="0">
                <a:ea typeface="微软雅黑" panose="020B0503020204020204" pitchFamily="34" charset="-122"/>
              </a:rPr>
              <a:t>编辑文本。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编辑文本。编辑文本。编辑文本。编辑文本。编辑文本。编辑文本。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9865" y="5086985"/>
            <a:ext cx="5498465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1400" dirty="0">
                <a:ea typeface="微软雅黑" panose="020B0503020204020204" pitchFamily="34" charset="-122"/>
              </a:rPr>
              <a:t>编辑文本。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编辑文本。编辑文本。编辑文本。编辑文本。编辑文本。编辑文本。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aphicFrame>
        <p:nvGraphicFramePr>
          <p:cNvPr id="3" name="Table 4410"/>
          <p:cNvGraphicFramePr/>
          <p:nvPr/>
        </p:nvGraphicFramePr>
        <p:xfrm>
          <a:off x="992970" y="2073093"/>
          <a:ext cx="10206060" cy="4077573"/>
        </p:xfrm>
        <a:graphic>
          <a:graphicData uri="http://schemas.openxmlformats.org/drawingml/2006/table">
            <a:tbl>
              <a:tblPr firstRow="1" bandRow="1"/>
              <a:tblGrid>
                <a:gridCol w="2041212"/>
                <a:gridCol w="2041212"/>
                <a:gridCol w="2041212"/>
                <a:gridCol w="2065103"/>
                <a:gridCol w="2017321"/>
              </a:tblGrid>
              <a:tr h="430530"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Regular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Professional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Promotion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SoHo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Advance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Sixth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Seventh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15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254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29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39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49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199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254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84860" y="2106930"/>
            <a:ext cx="11046415" cy="4338495"/>
            <a:chOff x="843" y="2397"/>
            <a:chExt cx="21038" cy="8263"/>
          </a:xfrm>
        </p:grpSpPr>
        <p:pic>
          <p:nvPicPr>
            <p:cNvPr id="9" name="图片 8" descr="org_80c402ad507da2f7_15392500520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3" y="2397"/>
              <a:ext cx="4757" cy="3568"/>
            </a:xfrm>
            <a:prstGeom prst="rect">
              <a:avLst/>
            </a:prstGeom>
          </p:spPr>
        </p:pic>
        <p:pic>
          <p:nvPicPr>
            <p:cNvPr id="10" name="图片 9" descr="org_80c402ad507da2f7_15392500520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47" y="2397"/>
              <a:ext cx="4757" cy="3568"/>
            </a:xfrm>
            <a:prstGeom prst="rect">
              <a:avLst/>
            </a:prstGeom>
          </p:spPr>
        </p:pic>
        <p:pic>
          <p:nvPicPr>
            <p:cNvPr id="11" name="图片 10" descr="org_80c402ad507da2f7_15392500520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708" y="2397"/>
              <a:ext cx="4757" cy="3568"/>
            </a:xfrm>
            <a:prstGeom prst="rect">
              <a:avLst/>
            </a:prstGeom>
          </p:spPr>
        </p:pic>
        <p:sp>
          <p:nvSpPr>
            <p:cNvPr id="12" name="矩形 6"/>
            <p:cNvSpPr>
              <a:spLocks noChangeArrowheads="1"/>
            </p:cNvSpPr>
            <p:nvPr/>
          </p:nvSpPr>
          <p:spPr bwMode="auto">
            <a:xfrm>
              <a:off x="843" y="7613"/>
              <a:ext cx="4756" cy="3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400" b="0" i="0" u="none" strike="noStrike" kern="0" cap="none" spc="15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" name="矩形 7"/>
            <p:cNvSpPr>
              <a:spLocks noChangeArrowheads="1"/>
            </p:cNvSpPr>
            <p:nvPr/>
          </p:nvSpPr>
          <p:spPr bwMode="auto">
            <a:xfrm>
              <a:off x="1278" y="6425"/>
              <a:ext cx="3874" cy="6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输入标题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5" name="矩形 6"/>
            <p:cNvSpPr>
              <a:spLocks noChangeArrowheads="1"/>
            </p:cNvSpPr>
            <p:nvPr/>
          </p:nvSpPr>
          <p:spPr bwMode="auto">
            <a:xfrm>
              <a:off x="6347" y="7613"/>
              <a:ext cx="4756" cy="3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400" b="0" i="0" u="none" strike="noStrike" kern="0" cap="none" spc="15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矩形 7"/>
            <p:cNvSpPr>
              <a:spLocks noChangeArrowheads="1"/>
            </p:cNvSpPr>
            <p:nvPr/>
          </p:nvSpPr>
          <p:spPr bwMode="auto">
            <a:xfrm>
              <a:off x="6782" y="6425"/>
              <a:ext cx="3874" cy="6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p>
              <a:pPr lvl="0" algn="ctr" defTabSz="914400" fontAlgn="base">
                <a:buClrTx/>
                <a:buSzTx/>
                <a:buFontTx/>
                <a:defRPr/>
              </a:pPr>
              <a:r>
                <a:rPr lang="zh-CN" altLang="en-US" sz="1600" b="1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输入标题</a:t>
              </a:r>
              <a:endParaRPr lang="zh-CN" altLang="en-US" sz="16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11930" y="7613"/>
              <a:ext cx="4756" cy="3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400" b="0" i="0" u="none" strike="noStrike" kern="0" cap="none" spc="15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2365" y="6425"/>
              <a:ext cx="3874" cy="6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p>
              <a:pPr lvl="0" algn="ctr" defTabSz="914400" fontAlgn="base">
                <a:buClrTx/>
                <a:buSzTx/>
                <a:buFontTx/>
                <a:defRPr/>
              </a:pPr>
              <a:r>
                <a:rPr lang="zh-CN" altLang="en-US" sz="1600" b="1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输入标题</a:t>
              </a:r>
              <a:endParaRPr lang="zh-CN" altLang="en-US" sz="16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pic>
          <p:nvPicPr>
            <p:cNvPr id="14" name="图片 13" descr="org_80c402ad507da2f7_153925005200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903" y="2398"/>
              <a:ext cx="4757" cy="3568"/>
            </a:xfrm>
            <a:prstGeom prst="rect">
              <a:avLst/>
            </a:prstGeom>
          </p:spPr>
        </p:pic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17125" y="7614"/>
              <a:ext cx="4756" cy="3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400" b="0" i="0" u="none" strike="noStrike" kern="0" cap="none" spc="15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en-US" altLang="zh-CN" sz="14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400" b="0" i="0" u="none" strike="noStrike" kern="0" cap="none" spc="15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17560" y="6426"/>
              <a:ext cx="3874" cy="6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>
              <a:spAutoFit/>
            </a:bodyPr>
            <a:p>
              <a:pPr lvl="0" algn="ctr" defTabSz="914400" fontAlgn="base">
                <a:buClrTx/>
                <a:buSzTx/>
                <a:buFontTx/>
                <a:defRPr/>
              </a:pPr>
              <a:r>
                <a:rPr lang="zh-CN" altLang="en-US" sz="1600" b="1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输入标题</a:t>
              </a:r>
              <a:endParaRPr lang="zh-CN" altLang="en-US" sz="16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6" name="889f072c-72d8-494a-bc60-0a412885ffb5"/>
          <p:cNvGrpSpPr>
            <a:grpSpLocks noChangeAspect="1"/>
          </p:cNvGrpSpPr>
          <p:nvPr/>
        </p:nvGrpSpPr>
        <p:grpSpPr>
          <a:xfrm>
            <a:off x="1591700" y="2761226"/>
            <a:ext cx="9288000" cy="3006026"/>
            <a:chOff x="719138" y="2071616"/>
            <a:chExt cx="9288000" cy="3006026"/>
          </a:xfrm>
        </p:grpSpPr>
        <p:sp>
          <p:nvSpPr>
            <p:cNvPr id="7" name="椭圆 6"/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任意多边形: 形状 72"/>
            <p:cNvSpPr/>
            <p:nvPr/>
          </p:nvSpPr>
          <p:spPr bwMode="auto">
            <a:xfrm>
              <a:off x="2284145" y="2222691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9" name="椭圆 8"/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0" name="任意多边形: 形状 157"/>
            <p:cNvSpPr/>
            <p:nvPr/>
          </p:nvSpPr>
          <p:spPr bwMode="auto">
            <a:xfrm>
              <a:off x="5118625" y="2226858"/>
              <a:ext cx="179973" cy="171639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12" name="椭圆 11"/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1" name="任意多边形: 形状 158"/>
            <p:cNvSpPr/>
            <p:nvPr/>
          </p:nvSpPr>
          <p:spPr bwMode="auto">
            <a:xfrm>
              <a:off x="7951912" y="2222691"/>
              <a:ext cx="172789" cy="179973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4" name="椭圆 3"/>
            <p:cNvSpPr/>
            <p:nvPr/>
          </p:nvSpPr>
          <p:spPr>
            <a:xfrm>
              <a:off x="719138" y="456900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7" name="任意多边形: 形状 159"/>
            <p:cNvSpPr/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5" name="椭圆 4"/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3" name="任意多边形: 形状 161"/>
            <p:cNvSpPr/>
            <p:nvPr/>
          </p:nvSpPr>
          <p:spPr bwMode="auto">
            <a:xfrm>
              <a:off x="3705502" y="4738859"/>
              <a:ext cx="176520" cy="179973"/>
            </a:xfrm>
            <a:custGeom>
              <a:avLst/>
              <a:gdLst>
                <a:gd name="T0" fmla="*/ 2828 w 2998"/>
                <a:gd name="T1" fmla="*/ 429 h 3061"/>
                <a:gd name="T2" fmla="*/ 2756 w 2998"/>
                <a:gd name="T3" fmla="*/ 347 h 3061"/>
                <a:gd name="T4" fmla="*/ 1526 w 2998"/>
                <a:gd name="T5" fmla="*/ 5 h 3061"/>
                <a:gd name="T6" fmla="*/ 1472 w 2998"/>
                <a:gd name="T7" fmla="*/ 5 h 3061"/>
                <a:gd name="T8" fmla="*/ 242 w 2998"/>
                <a:gd name="T9" fmla="*/ 347 h 3061"/>
                <a:gd name="T10" fmla="*/ 170 w 2998"/>
                <a:gd name="T11" fmla="*/ 429 h 3061"/>
                <a:gd name="T12" fmla="*/ 418 w 2998"/>
                <a:gd name="T13" fmla="*/ 2295 h 3061"/>
                <a:gd name="T14" fmla="*/ 1476 w 2998"/>
                <a:gd name="T15" fmla="*/ 3058 h 3061"/>
                <a:gd name="T16" fmla="*/ 1499 w 2998"/>
                <a:gd name="T17" fmla="*/ 3061 h 3061"/>
                <a:gd name="T18" fmla="*/ 1522 w 2998"/>
                <a:gd name="T19" fmla="*/ 3058 h 3061"/>
                <a:gd name="T20" fmla="*/ 2580 w 2998"/>
                <a:gd name="T21" fmla="*/ 2295 h 3061"/>
                <a:gd name="T22" fmla="*/ 2828 w 2998"/>
                <a:gd name="T23" fmla="*/ 429 h 3061"/>
                <a:gd name="T24" fmla="*/ 2401 w 2998"/>
                <a:gd name="T25" fmla="*/ 2171 h 3061"/>
                <a:gd name="T26" fmla="*/ 1498 w 2998"/>
                <a:gd name="T27" fmla="*/ 2824 h 3061"/>
                <a:gd name="T28" fmla="*/ 1498 w 2998"/>
                <a:gd name="T29" fmla="*/ 1531 h 3061"/>
                <a:gd name="T30" fmla="*/ 381 w 2998"/>
                <a:gd name="T31" fmla="*/ 1531 h 3061"/>
                <a:gd name="T32" fmla="*/ 386 w 2998"/>
                <a:gd name="T33" fmla="*/ 547 h 3061"/>
                <a:gd name="T34" fmla="*/ 1498 w 2998"/>
                <a:gd name="T35" fmla="*/ 238 h 3061"/>
                <a:gd name="T36" fmla="*/ 1498 w 2998"/>
                <a:gd name="T37" fmla="*/ 1531 h 3061"/>
                <a:gd name="T38" fmla="*/ 2614 w 2998"/>
                <a:gd name="T39" fmla="*/ 1531 h 3061"/>
                <a:gd name="T40" fmla="*/ 2401 w 2998"/>
                <a:gd name="T41" fmla="*/ 217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8" h="3061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4" name="椭圆 23"/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5" name="任意多边形: 形状 162"/>
            <p:cNvSpPr/>
            <p:nvPr/>
          </p:nvSpPr>
          <p:spPr bwMode="auto">
            <a:xfrm>
              <a:off x="6533472" y="4745772"/>
              <a:ext cx="179973" cy="177806"/>
            </a:xfrm>
            <a:custGeom>
              <a:avLst/>
              <a:gdLst>
                <a:gd name="T0" fmla="*/ 3860 w 3968"/>
                <a:gd name="T1" fmla="*/ 426 h 3926"/>
                <a:gd name="T2" fmla="*/ 3542 w 3968"/>
                <a:gd name="T3" fmla="*/ 108 h 3926"/>
                <a:gd name="T4" fmla="*/ 3371 w 3968"/>
                <a:gd name="T5" fmla="*/ 37 h 3926"/>
                <a:gd name="T6" fmla="*/ 1949 w 3968"/>
                <a:gd name="T7" fmla="*/ 27 h 3926"/>
                <a:gd name="T8" fmla="*/ 1949 w 3968"/>
                <a:gd name="T9" fmla="*/ 3926 h 3926"/>
                <a:gd name="T10" fmla="*/ 3595 w 3968"/>
                <a:gd name="T11" fmla="*/ 932 h 3926"/>
                <a:gd name="T12" fmla="*/ 3952 w 3968"/>
                <a:gd name="T13" fmla="*/ 487 h 3926"/>
                <a:gd name="T14" fmla="*/ 3019 w 3968"/>
                <a:gd name="T15" fmla="*/ 807 h 3926"/>
                <a:gd name="T16" fmla="*/ 3342 w 3968"/>
                <a:gd name="T17" fmla="*/ 349 h 3926"/>
                <a:gd name="T18" fmla="*/ 2483 w 3968"/>
                <a:gd name="T19" fmla="*/ 1976 h 3926"/>
                <a:gd name="T20" fmla="*/ 1416 w 3968"/>
                <a:gd name="T21" fmla="*/ 1976 h 3926"/>
                <a:gd name="T22" fmla="*/ 2273 w 3968"/>
                <a:gd name="T23" fmla="*/ 1553 h 3926"/>
                <a:gd name="T24" fmla="*/ 1949 w 3968"/>
                <a:gd name="T25" fmla="*/ 1686 h 3926"/>
                <a:gd name="T26" fmla="*/ 1949 w 3968"/>
                <a:gd name="T27" fmla="*/ 2267 h 3926"/>
                <a:gd name="T28" fmla="*/ 2225 w 3968"/>
                <a:gd name="T29" fmla="*/ 1885 h 3926"/>
                <a:gd name="T30" fmla="*/ 2483 w 3968"/>
                <a:gd name="T31" fmla="*/ 1976 h 3926"/>
                <a:gd name="T32" fmla="*/ 1949 w 3968"/>
                <a:gd name="T33" fmla="*/ 1243 h 3926"/>
                <a:gd name="T34" fmla="*/ 1949 w 3968"/>
                <a:gd name="T35" fmla="*/ 2710 h 3926"/>
                <a:gd name="T36" fmla="*/ 2551 w 3968"/>
                <a:gd name="T37" fmla="*/ 1558 h 3926"/>
                <a:gd name="T38" fmla="*/ 3116 w 3968"/>
                <a:gd name="T39" fmla="*/ 1976 h 3926"/>
                <a:gd name="T40" fmla="*/ 783 w 3968"/>
                <a:gd name="T41" fmla="*/ 1976 h 3926"/>
                <a:gd name="T42" fmla="*/ 2723 w 3968"/>
                <a:gd name="T43" fmla="*/ 1104 h 3926"/>
                <a:gd name="T44" fmla="*/ 3699 w 3968"/>
                <a:gd name="T45" fmla="*/ 1976 h 3926"/>
                <a:gd name="T46" fmla="*/ 200 w 3968"/>
                <a:gd name="T47" fmla="*/ 1976 h 3926"/>
                <a:gd name="T48" fmla="*/ 2900 w 3968"/>
                <a:gd name="T49" fmla="*/ 509 h 3926"/>
                <a:gd name="T50" fmla="*/ 2819 w 3968"/>
                <a:gd name="T51" fmla="*/ 630 h 3926"/>
                <a:gd name="T52" fmla="*/ 1949 w 3968"/>
                <a:gd name="T53" fmla="*/ 609 h 3926"/>
                <a:gd name="T54" fmla="*/ 1949 w 3968"/>
                <a:gd name="T55" fmla="*/ 3343 h 3926"/>
                <a:gd name="T56" fmla="*/ 3036 w 3968"/>
                <a:gd name="T57" fmla="*/ 1148 h 3926"/>
                <a:gd name="T58" fmla="*/ 3408 w 3968"/>
                <a:gd name="T59" fmla="*/ 1119 h 3926"/>
                <a:gd name="T60" fmla="*/ 3699 w 3968"/>
                <a:gd name="T61" fmla="*/ 1976 h 3926"/>
                <a:gd name="T62" fmla="*/ 3161 w 3968"/>
                <a:gd name="T63" fmla="*/ 948 h 3926"/>
                <a:gd name="T64" fmla="*/ 3619 w 3968"/>
                <a:gd name="T65" fmla="*/ 626 h 3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8" h="3926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8" name="椭圆 27"/>
            <p:cNvSpPr/>
            <p:nvPr/>
          </p:nvSpPr>
          <p:spPr>
            <a:xfrm>
              <a:off x="9208227" y="4584423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9" name="任意多边形: 形状 164"/>
            <p:cNvSpPr/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33" name="椭圆 32"/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3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5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7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2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4" name="直接连接符 13"/>
            <p:cNvCxnSpPr>
              <a:stCxn id="33" idx="4"/>
              <a:endCxn id="4" idx="0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34" idx="4"/>
              <a:endCxn id="5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6" idx="4"/>
              <a:endCxn id="28" idx="0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9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718221" y="2687757"/>
            <a:ext cx="2241974" cy="950299"/>
            <a:chOff x="2222797" y="3336911"/>
            <a:chExt cx="2241974" cy="950299"/>
          </a:xfrm>
        </p:grpSpPr>
        <p:sp>
          <p:nvSpPr>
            <p:cNvPr id="57" name="矩形 56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540554" y="2687757"/>
            <a:ext cx="2241974" cy="950299"/>
            <a:chOff x="2222797" y="3336911"/>
            <a:chExt cx="2241974" cy="950299"/>
          </a:xfrm>
        </p:grpSpPr>
        <p:sp>
          <p:nvSpPr>
            <p:cNvPr id="60" name="矩形 59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370641" y="2687757"/>
            <a:ext cx="2241974" cy="950299"/>
            <a:chOff x="2222797" y="3336911"/>
            <a:chExt cx="2241974" cy="950299"/>
          </a:xfrm>
        </p:grpSpPr>
        <p:sp>
          <p:nvSpPr>
            <p:cNvPr id="63" name="矩形 62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190161" y="2687757"/>
            <a:ext cx="2241974" cy="950299"/>
            <a:chOff x="2222797" y="3336911"/>
            <a:chExt cx="2241974" cy="950299"/>
          </a:xfrm>
        </p:grpSpPr>
        <p:sp>
          <p:nvSpPr>
            <p:cNvPr id="66" name="矩形 65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792836" y="4848399"/>
            <a:ext cx="2241974" cy="950299"/>
            <a:chOff x="2222797" y="3336911"/>
            <a:chExt cx="2241974" cy="950299"/>
          </a:xfrm>
        </p:grpSpPr>
        <p:sp>
          <p:nvSpPr>
            <p:cNvPr id="69" name="矩形 68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60243" y="4848399"/>
            <a:ext cx="2241974" cy="950299"/>
            <a:chOff x="2222797" y="3336911"/>
            <a:chExt cx="2241974" cy="950299"/>
          </a:xfrm>
        </p:grpSpPr>
        <p:sp>
          <p:nvSpPr>
            <p:cNvPr id="72" name="矩形 71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115994" y="4848399"/>
            <a:ext cx="2241974" cy="950299"/>
            <a:chOff x="2222797" y="3336911"/>
            <a:chExt cx="2241974" cy="950299"/>
          </a:xfrm>
        </p:grpSpPr>
        <p:sp>
          <p:nvSpPr>
            <p:cNvPr id="75" name="矩形 74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8200" y="2060575"/>
            <a:ext cx="10825566" cy="4244876"/>
            <a:chOff x="1019" y="1794"/>
            <a:chExt cx="20292" cy="7957"/>
          </a:xfrm>
        </p:grpSpPr>
        <p:pic>
          <p:nvPicPr>
            <p:cNvPr id="9" name="图片 8" descr="org_80c402ad507da2f7_1539250052000"/>
            <p:cNvPicPr>
              <a:picLocks noChangeAspect="1"/>
            </p:cNvPicPr>
            <p:nvPr/>
          </p:nvPicPr>
          <p:blipFill>
            <a:blip r:embed="rId1"/>
            <a:srcRect t="21454" b="8985"/>
            <a:stretch>
              <a:fillRect/>
            </a:stretch>
          </p:blipFill>
          <p:spPr>
            <a:xfrm>
              <a:off x="1019" y="1794"/>
              <a:ext cx="10928" cy="5702"/>
            </a:xfrm>
            <a:prstGeom prst="rect">
              <a:avLst/>
            </a:prstGeom>
          </p:spPr>
        </p:pic>
        <p:pic>
          <p:nvPicPr>
            <p:cNvPr id="4" name="图片 3" descr="H:\研究生会新闻中心\品味华中大\校园拍摄10.11\org_4c3d3371f071e5fe_1539246082000.jpgorg_4c3d3371f071e5fe_1539246082000"/>
            <p:cNvPicPr>
              <a:picLocks noChangeAspect="1"/>
            </p:cNvPicPr>
            <p:nvPr/>
          </p:nvPicPr>
          <p:blipFill>
            <a:blip r:embed="rId2"/>
            <a:srcRect t="33097"/>
            <a:stretch>
              <a:fillRect/>
            </a:stretch>
          </p:blipFill>
          <p:spPr>
            <a:xfrm>
              <a:off x="13331" y="3794"/>
              <a:ext cx="7374" cy="3701"/>
            </a:xfrm>
            <a:prstGeom prst="rect">
              <a:avLst/>
            </a:prstGeom>
          </p:spPr>
        </p:pic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13111" y="7849"/>
              <a:ext cx="8200" cy="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r>
                <a:rPr kumimoji="0" lang="en-US" altLang="zh-CN" sz="1200" b="0" i="0" u="none" strike="noStrike" kern="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sym typeface="+mn-ea"/>
                </a:rPr>
                <a:t>单击此处添加文本</a:t>
              </a:r>
              <a:endParaRPr lang="zh-CN" altLang="en-US" sz="12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200" kern="0" spc="15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.</a:t>
              </a:r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19" y="7849"/>
              <a:ext cx="10948" cy="18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79" y="8164"/>
              <a:ext cx="10243" cy="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None/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单击此处添加文本.单击此处添加文本.单击此处添加文本.单击此处添加文本.单击此处添加文本.单击此处添加文本.</a:t>
              </a:r>
              <a:endParaRPr kumimoji="0" lang="zh-CN" altLang="en-US" sz="1200" b="0" i="0" u="none" strike="noStrike" cap="none" normalizeH="0" baseline="0">
                <a:solidFill>
                  <a:schemeClr val="bg1"/>
                </a:solidFill>
                <a:sym typeface="+mn-ea"/>
              </a:endParaRPr>
            </a:p>
            <a:p>
              <a:pPr algn="ctr">
                <a:buNone/>
              </a:pPr>
              <a:endParaRPr kumimoji="0" lang="zh-CN" altLang="en-US" sz="1200" b="0" i="0" u="none" strike="noStrike" cap="none" normalizeH="0" baseline="0">
                <a:solidFill>
                  <a:schemeClr val="bg1"/>
                </a:solidFill>
                <a:sym typeface="+mn-ea"/>
              </a:endParaRPr>
            </a:p>
            <a:p>
              <a:pPr algn="ctr">
                <a:buNone/>
              </a:pPr>
              <a:endParaRPr kumimoji="0" lang="zh-CN" altLang="en-US" sz="1200" b="0" i="0" u="none" strike="noStrike" cap="none" normalizeH="0" baseline="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组合 3"/>
          <p:cNvGrpSpPr/>
          <p:nvPr/>
        </p:nvGrpSpPr>
        <p:grpSpPr bwMode="auto">
          <a:xfrm>
            <a:off x="10795" y="1172845"/>
            <a:ext cx="12192000" cy="619125"/>
            <a:chOff x="0" y="945099"/>
            <a:chExt cx="12192000" cy="926614"/>
          </a:xfrm>
        </p:grpSpPr>
        <p:sp>
          <p:nvSpPr>
            <p:cNvPr id="41" name="矩形 40"/>
            <p:cNvSpPr/>
            <p:nvPr/>
          </p:nvSpPr>
          <p:spPr>
            <a:xfrm>
              <a:off x="0" y="945099"/>
              <a:ext cx="12192000" cy="92661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0" hangingPunct="0">
                <a:buFontTx/>
                <a:buNone/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0" y="1125979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0" y="1732086"/>
              <a:ext cx="1219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0" y="-82343"/>
            <a:ext cx="7750758" cy="1257992"/>
            <a:chOff x="0" y="-82343"/>
            <a:chExt cx="7750758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893" y="323359"/>
              <a:ext cx="61588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lvl="0" algn="l"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sym typeface="+mn-ea"/>
                </a:rPr>
                <a:t>编辑标题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1445" y="1331396"/>
            <a:ext cx="1084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3"/>
                </a:solidFill>
                <a:latin typeface="+mj-ea"/>
                <a:ea typeface="+mj-ea"/>
              </a:rPr>
              <a:t>编辑标题</a:t>
            </a:r>
            <a:endParaRPr lang="zh-CN" altLang="en-US" sz="2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9895" y="2409825"/>
            <a:ext cx="2804160" cy="280416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965567" y="4179499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</a:p>
        </p:txBody>
      </p:sp>
      <p:sp>
        <p:nvSpPr>
          <p:cNvPr id="3" name="椭圆 2"/>
          <p:cNvSpPr/>
          <p:nvPr/>
        </p:nvSpPr>
        <p:spPr>
          <a:xfrm>
            <a:off x="3773042" y="5583456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</a:p>
        </p:txBody>
      </p:sp>
      <p:sp>
        <p:nvSpPr>
          <p:cNvPr id="24" name="椭圆 23"/>
          <p:cNvSpPr/>
          <p:nvPr/>
        </p:nvSpPr>
        <p:spPr>
          <a:xfrm>
            <a:off x="5637068" y="256603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4" name="椭圆 3"/>
          <p:cNvSpPr/>
          <p:nvPr/>
        </p:nvSpPr>
        <p:spPr>
          <a:xfrm>
            <a:off x="5637068" y="3494644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5" name="椭圆 4"/>
          <p:cNvSpPr/>
          <p:nvPr/>
        </p:nvSpPr>
        <p:spPr>
          <a:xfrm>
            <a:off x="5637068" y="442325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1" name="椭圆 10"/>
          <p:cNvSpPr/>
          <p:nvPr/>
        </p:nvSpPr>
        <p:spPr>
          <a:xfrm>
            <a:off x="5637068" y="535185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6249670" y="2508123"/>
            <a:ext cx="4791529" cy="603964"/>
            <a:chOff x="874712" y="3387780"/>
            <a:chExt cx="4791529" cy="603964"/>
          </a:xfrm>
        </p:grpSpPr>
        <p:sp>
          <p:nvSpPr>
            <p:cNvPr id="34" name="矩形 33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9670" y="3436731"/>
            <a:ext cx="4791529" cy="603964"/>
            <a:chOff x="874712" y="3387780"/>
            <a:chExt cx="4791529" cy="603964"/>
          </a:xfrm>
        </p:grpSpPr>
        <p:sp>
          <p:nvSpPr>
            <p:cNvPr id="37" name="矩形 36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249670" y="4365338"/>
            <a:ext cx="4791529" cy="603964"/>
            <a:chOff x="874712" y="3387780"/>
            <a:chExt cx="4791529" cy="603964"/>
          </a:xfrm>
        </p:grpSpPr>
        <p:sp>
          <p:nvSpPr>
            <p:cNvPr id="7" name="矩形 6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49670" y="5293945"/>
            <a:ext cx="4791529" cy="603964"/>
            <a:chOff x="874712" y="3387780"/>
            <a:chExt cx="4791529" cy="603964"/>
          </a:xfrm>
        </p:grpSpPr>
        <p:sp>
          <p:nvSpPr>
            <p:cNvPr id="10" name="矩形 9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24" grpId="0" bldLvl="0" animBg="1"/>
      <p:bldP spid="24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11" grpId="0" bldLvl="0" animBg="1"/>
      <p:bldP spid="11" grpId="1" bldLvl="0" animBg="1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自定义 2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E25"/>
      </a:accent1>
      <a:accent2>
        <a:srgbClr val="F7B61D"/>
      </a:accent2>
      <a:accent3>
        <a:srgbClr val="333333"/>
      </a:accent3>
      <a:accent4>
        <a:srgbClr val="E92E25"/>
      </a:accent4>
      <a:accent5>
        <a:srgbClr val="F7B61D"/>
      </a:accent5>
      <a:accent6>
        <a:srgbClr val="333333"/>
      </a:accent6>
      <a:hlink>
        <a:srgbClr val="333333"/>
      </a:hlink>
      <a:folHlink>
        <a:srgbClr val="333333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1404</Words>
  <Application>WPS 演示</Application>
  <PresentationFormat>宽屏</PresentationFormat>
  <Paragraphs>296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Century Gothic</vt:lpstr>
      <vt:lpstr>Lato</vt:lpstr>
      <vt:lpstr>BebasNeueBold</vt:lpstr>
      <vt:lpstr>Roboto Light</vt:lpstr>
      <vt:lpstr>Roboto Bold</vt:lpstr>
      <vt:lpstr>Impact</vt:lpstr>
      <vt:lpstr>Arial Unicode MS</vt:lpstr>
      <vt:lpstr>Calibri</vt:lpstr>
      <vt:lpstr>RomanS</vt:lpstr>
      <vt:lpstr>Roboto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v%F0%9F%8D%89%F0%9F%92%A6</cp:lastModifiedBy>
  <cp:revision>88</cp:revision>
  <dcterms:created xsi:type="dcterms:W3CDTF">2017-08-18T03:02:00Z</dcterms:created>
  <dcterms:modified xsi:type="dcterms:W3CDTF">2019-01-19T20:39:41Z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  <property fmtid="{D5CDD505-2E9C-101B-9397-08002B2CF9AE}" pid="3" name="KSORubyTemplateID">
    <vt:lpwstr>2</vt:lpwstr>
  </property>
</Properties>
</file>